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4"/>
  </p:sldMasterIdLst>
  <p:sldIdLst>
    <p:sldId id="256" r:id="rId5"/>
    <p:sldId id="270" r:id="rId6"/>
    <p:sldId id="295" r:id="rId7"/>
    <p:sldId id="293" r:id="rId8"/>
    <p:sldId id="294" r:id="rId9"/>
    <p:sldId id="298" r:id="rId10"/>
    <p:sldId id="291" r:id="rId11"/>
    <p:sldId id="296" r:id="rId12"/>
    <p:sldId id="297" r:id="rId13"/>
    <p:sldId id="290" r:id="rId14"/>
    <p:sldId id="289" r:id="rId15"/>
    <p:sldId id="288" r:id="rId16"/>
    <p:sldId id="287" r:id="rId17"/>
    <p:sldId id="286" r:id="rId18"/>
    <p:sldId id="268" r:id="rId19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415DFB-EC37-D8A6-9487-08EAF68240F9}" v="127" dt="2021-05-13T19:56:07.207"/>
    <p1510:client id="{2D97C79F-E0F2-B000-E4D4-CEEF7228BEBC}" v="207" dt="2021-05-13T19:53:37.614"/>
    <p1510:client id="{3024CD4E-D576-73CA-E75C-57BCE2530BE0}" v="633" dt="2021-05-10T20:19:47.073"/>
    <p1510:client id="{556E01A1-F0F1-87EF-F749-7E60294CB2AF}" v="313" dt="2021-05-13T20:04:25.086"/>
    <p1510:client id="{6E41C79F-C00D-B000-E45E-8B176BD9EE77}" v="102" dt="2021-05-12T18:52:08.045"/>
    <p1510:client id="{7FECC69F-908E-B000-E4D4-C8AE7449F369}" v="241" dt="2021-05-11T18:09:49.402"/>
    <p1510:client id="{99C4A1BE-E5D9-8969-9596-0414DF08A12F}" v="625" dt="2021-05-13T19:15:45.883"/>
    <p1510:client id="{CAC40FE1-F787-6EC7-0ACE-29162FA6BCF1}" v="1" dt="2021-05-13T21:11:42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May 13, 2021</a:t>
            </a:r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Budget Development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8198585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Budget Recommendation (attachment)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Defining how budget requests will be made in new software (training immediately after we return in the fall)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Refining Rubric (training immediately after we return in the fall)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District Wide Budget Development Committee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8679848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Revisions to Board Policy &amp; Administrative Procedures related to the reserve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Subcommittee recommendations on how to allocate funds for district vs. District-wide costs.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Narrative being drafted that outlines proposed internal allocation model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Institutional Effectiveness Committee (IEC)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 Not met. Next meeting at 3:00 pm today!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Professional Development Committee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Not met. Next meeting in the fall semester.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Accreditation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Not met. Next meeting in the fall semester.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The End</a:t>
            </a:r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 sz="5300"/>
              <a:t>Reporting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Facilities – Cody </a:t>
            </a:r>
            <a:r>
              <a:rPr lang="en-US" err="1"/>
              <a:t>Pauxtis</a:t>
            </a:r>
            <a:r>
              <a:rPr lang="en-US"/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8707" y="1954812"/>
            <a:ext cx="3674227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Next meeting Fall 2021</a:t>
            </a:r>
          </a:p>
          <a:p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ION Install: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IWV 70%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ESCC 0%, 18 &amp; 19 May</a:t>
            </a:r>
          </a:p>
          <a:p>
            <a:pPr lvl="1"/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Parking Lot Re-surfacing: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7 June – 16 July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7 – 21 June Phase one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21 June – 16 July Phase two and CDC 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93DBF8D6-C4C4-4456-B431-EC6A78F9F4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005" t="16667" r="18538" b="11184"/>
          <a:stretch/>
        </p:blipFill>
        <p:spPr>
          <a:xfrm>
            <a:off x="5286867" y="1883413"/>
            <a:ext cx="6497880" cy="370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Safety &amp; Security – Kevin King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pic>
        <p:nvPicPr>
          <p:cNvPr id="3" name="Picture 3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13955D-B247-4AC0-B1FC-97004E4EAB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7080" y="3260372"/>
            <a:ext cx="2543175" cy="2933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F41EC5-1011-4AEE-99C7-6D46BC52B940}"/>
              </a:ext>
            </a:extLst>
          </p:cNvPr>
          <p:cNvSpPr txBox="1"/>
          <p:nvPr/>
        </p:nvSpPr>
        <p:spPr>
          <a:xfrm>
            <a:off x="622219" y="2226344"/>
            <a:ext cx="8679848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KCCD Emergency Operations Plan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Communications through District 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Step 1:  Survey Due May 17th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Safety and Security Committee CFIT to address "Feel" of security across our campuses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Next Meeting: Fall 2021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Technology Resource Team (TRT) – Mike Campbell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05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Student Success Support Programs (SSSP) – Heather Ostash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64C06F8-3439-40FA-B8B6-205DCD8C041E}"/>
              </a:ext>
            </a:extLst>
          </p:cNvPr>
          <p:cNvSpPr txBox="1"/>
          <p:nvPr/>
        </p:nvSpPr>
        <p:spPr>
          <a:xfrm>
            <a:off x="2178818" y="2153697"/>
            <a:ext cx="6042408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Arial"/>
            </a:endParaRPr>
          </a:p>
          <a:p>
            <a:pPr>
              <a:buChar char="•"/>
            </a:pPr>
            <a:r>
              <a:rPr lang="en-US">
                <a:cs typeface="Arial"/>
              </a:rPr>
              <a:t>Cross-functional Inquiry Team-​</a:t>
            </a:r>
            <a:endParaRPr lang="en-US"/>
          </a:p>
          <a:p>
            <a:pPr lvl="1">
              <a:buChar char="•"/>
            </a:pPr>
            <a:r>
              <a:rPr lang="en-US">
                <a:cs typeface="Arial"/>
              </a:rPr>
              <a:t>Program 2.0- </a:t>
            </a:r>
          </a:p>
          <a:p>
            <a:pPr lvl="2">
              <a:buChar char="•"/>
            </a:pPr>
            <a:r>
              <a:rPr lang="en-US">
                <a:cs typeface="Arial"/>
              </a:rPr>
              <a:t>​  Career Exploration connection programs</a:t>
            </a:r>
          </a:p>
          <a:p>
            <a:pPr lvl="2">
              <a:buChar char="•"/>
            </a:pPr>
            <a:r>
              <a:rPr lang="en-US">
                <a:cs typeface="Arial"/>
              </a:rPr>
              <a:t>Looking at models at other colleges</a:t>
            </a:r>
          </a:p>
          <a:p>
            <a:pPr lvl="1">
              <a:buChar char="•"/>
            </a:pPr>
            <a:r>
              <a:rPr lang="en-US">
                <a:cs typeface="Arial"/>
              </a:rPr>
              <a:t>Student communication- ​</a:t>
            </a:r>
          </a:p>
          <a:p>
            <a:pPr lvl="2">
              <a:buChar char="•"/>
            </a:pPr>
            <a:r>
              <a:rPr lang="en-US">
                <a:cs typeface="Arial"/>
              </a:rPr>
              <a:t>Student Success Syllabus</a:t>
            </a:r>
          </a:p>
          <a:p>
            <a:pPr lvl="3">
              <a:buChar char="•"/>
            </a:pPr>
            <a:r>
              <a:rPr lang="en-US">
                <a:cs typeface="Arial"/>
              </a:rPr>
              <a:t>Application to 1st week</a:t>
            </a:r>
          </a:p>
          <a:p>
            <a:pPr lvl="4">
              <a:buChar char="•"/>
            </a:pPr>
            <a:r>
              <a:rPr lang="en-US">
                <a:cs typeface="Arial"/>
              </a:rPr>
              <a:t>Series of Communications</a:t>
            </a:r>
          </a:p>
          <a:p>
            <a:pPr lvl="3">
              <a:buChar char="•"/>
            </a:pPr>
            <a:r>
              <a:rPr lang="en-US">
                <a:cs typeface="Arial"/>
              </a:rPr>
              <a:t>Modules for remainder of semester- Like Wellness Central</a:t>
            </a:r>
          </a:p>
          <a:p>
            <a:pPr marL="1200150" lvl="2" indent="-28575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Ocelot Launch</a:t>
            </a:r>
          </a:p>
          <a:p>
            <a:pPr marL="1657350" lvl="3" indent="-28575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Live Chat</a:t>
            </a:r>
            <a:endParaRPr lang="en-US"/>
          </a:p>
          <a:p>
            <a:pPr marL="1657350" lvl="3" indent="-285750">
              <a:buFont typeface="Arial"/>
              <a:buChar char="•"/>
            </a:pPr>
            <a:r>
              <a:rPr lang="en-US">
                <a:cs typeface="Calibri"/>
              </a:rPr>
              <a:t>21 Languages</a:t>
            </a:r>
          </a:p>
          <a:p>
            <a:pPr lvl="2">
              <a:buChar char="•"/>
            </a:pPr>
            <a:endParaRPr lang="en-US">
              <a:cs typeface="Arial"/>
            </a:endParaRPr>
          </a:p>
          <a:p>
            <a:pPr lvl="2">
              <a:buChar char="•"/>
            </a:pPr>
            <a:endParaRPr lang="en-US">
              <a:cs typeface="Arial"/>
            </a:endParaRPr>
          </a:p>
          <a:p>
            <a:pPr lvl="2">
              <a:buChar char="•"/>
            </a:pPr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506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Incarcerated Students Education Program – Peter Fulks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571" y="1808185"/>
            <a:ext cx="7501255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CDCR has approved entry into facilities for summer and more for fall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Faculty are working on new modalities of teaching, again!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We agree and advocate for the staffing analysis for ISEP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Innovation and Re-entry Grant funds end, lets take a quick review of the impact: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Thousands of students lives changed, structural integration into school, national leader, translatable impacts, ~700 FTEs yearly, 100+ graduates this year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pic>
        <p:nvPicPr>
          <p:cNvPr id="3" name="Picture 3" descr="Chart&#10;&#10;Description automatically generated">
            <a:extLst>
              <a:ext uri="{FF2B5EF4-FFF2-40B4-BE49-F238E27FC236}">
                <a16:creationId xmlns:a16="http://schemas.microsoft.com/office/drawing/2014/main" id="{0369D4F3-9518-40E6-817E-3C60F1285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4350" y="1810616"/>
            <a:ext cx="3181350" cy="3493943"/>
          </a:xfrm>
          <a:prstGeom prst="rect">
            <a:avLst/>
          </a:prstGeom>
        </p:spPr>
      </p:pic>
      <p:pic>
        <p:nvPicPr>
          <p:cNvPr id="4" name="Picture 4" descr="Text, letter&#10;&#10;Description automatically generated">
            <a:extLst>
              <a:ext uri="{FF2B5EF4-FFF2-40B4-BE49-F238E27FC236}">
                <a16:creationId xmlns:a16="http://schemas.microsoft.com/office/drawing/2014/main" id="{04A9FC77-36E1-4948-B27C-40B77E6754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8275" y="4574112"/>
            <a:ext cx="5791200" cy="180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Discussion Items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Associated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AC52987C0EA4F8969702B47D6BDCF" ma:contentTypeVersion="" ma:contentTypeDescription="Create a new document." ma:contentTypeScope="" ma:versionID="ee2cd9e8ebfaca520aa08cb23e3a4816">
  <xsd:schema xmlns:xsd="http://www.w3.org/2001/XMLSchema" xmlns:xs="http://www.w3.org/2001/XMLSchema" xmlns:p="http://schemas.microsoft.com/office/2006/metadata/properties" xmlns:ns2="454fd486-4e42-4a7f-bc2f-e2145d19cd8b" xmlns:ns3="ffba0a56-dfce-4d1b-b42e-42eaba50a1e8" targetNamespace="http://schemas.microsoft.com/office/2006/metadata/properties" ma:root="true" ma:fieldsID="9d052e11abe377f090f018a6c1aba787" ns2:_="" ns3:_="">
    <xsd:import namespace="454fd486-4e42-4a7f-bc2f-e2145d19cd8b"/>
    <xsd:import namespace="ffba0a56-dfce-4d1b-b42e-42eaba50a1e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a0a56-dfce-4d1b-b42e-42eaba50a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3C3CCD-0AD0-4499-9383-50B202DE1B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4B4103-1FBE-4290-93F2-E4C6C4F8EC0F}">
  <ds:schemaRefs>
    <ds:schemaRef ds:uri="454fd486-4e42-4a7f-bc2f-e2145d19cd8b"/>
    <ds:schemaRef ds:uri="ffba0a56-dfce-4d1b-b42e-42eaba50a1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E7DCC7C-1169-46EB-A5CF-DC3D6D49ECB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385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Retrospect</vt:lpstr>
      <vt:lpstr>College Council</vt:lpstr>
      <vt:lpstr>      Reporting Committees</vt:lpstr>
      <vt:lpstr>Facilities – Cody Pauxtis </vt:lpstr>
      <vt:lpstr>Safety &amp; Security – Kevin King</vt:lpstr>
      <vt:lpstr>Technology Resource Team (TRT) – Mike Campbell</vt:lpstr>
      <vt:lpstr>Student Success Support Programs (SSSP) – Heather Ostash</vt:lpstr>
      <vt:lpstr>Incarcerated Students Education Program – Peter Fulks</vt:lpstr>
      <vt:lpstr>Discussion Items</vt:lpstr>
      <vt:lpstr>Associated Committees</vt:lpstr>
      <vt:lpstr>Budget Development – Lisa Couch</vt:lpstr>
      <vt:lpstr>District Wide Budget Development Committee – Lisa Couch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Jennifer Curtis</cp:lastModifiedBy>
  <cp:revision>2</cp:revision>
  <cp:lastPrinted>2016-05-02T20:11:30Z</cp:lastPrinted>
  <dcterms:created xsi:type="dcterms:W3CDTF">2016-04-19T18:59:44Z</dcterms:created>
  <dcterms:modified xsi:type="dcterms:W3CDTF">2021-09-02T21:31:51Z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0x010100390AC52987C0EA4F8969702B47D6BDCF</vt:lpwstr>
  </property>
</Properties>
</file>